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1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0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5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6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5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3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3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5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7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2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1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4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8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288BEB-6C93-4190-941D-AEA9A439A12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0594EA-2617-41D3-83FA-85AE5172D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7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3%D1%88%D0%BD%D0%B8%D0%BA%D0%B8" TargetMode="External"/><Relationship Id="rId3" Type="http://schemas.openxmlformats.org/officeDocument/2006/relationships/hyperlink" Target="https://ru.wikipedia.org/wiki/%D0%9C%D0%BE%D0%BD%D0%B8%D1%82%D0%BE%D1%80_(%D1%83%D1%81%D1%82%D1%80%D0%BE%D0%B9%D1%81%D1%82%D0%B2%D0%BE)" TargetMode="External"/><Relationship Id="rId7" Type="http://schemas.openxmlformats.org/officeDocument/2006/relationships/hyperlink" Target="https://ru.wikipedia.org/wiki/%D0%9B%D0%B8%D0%BD%D0%B5%D0%B9%D0%BD%D1%8B%D0%B9_%D0%BC%D0%B0%D1%81%D1%81%D0%B8%D0%B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A%D0%BE%D0%BC%D0%BF%D1%8C%D1%8E%D1%82%D0%B5%D1%80%D0%BD%D0%B0%D1%8F_%D0%BA%D0%BB%D0%B0%D0%B2%D0%B8%D0%B0%D1%82%D1%83%D1%80%D0%B0" TargetMode="External"/><Relationship Id="rId5" Type="http://schemas.openxmlformats.org/officeDocument/2006/relationships/hyperlink" Target="https://ru.wikipedia.org/wiki/%D0%9A%D0%BE%D0%BC%D0%BF%D1%8C%D1%8E%D1%82%D0%B5%D1%80%D0%BD%D0%B0%D1%8F_%D0%BC%D1%8B%D1%88%D1%8C" TargetMode="External"/><Relationship Id="rId4" Type="http://schemas.openxmlformats.org/officeDocument/2006/relationships/hyperlink" Target="https://ru.wikipedia.org/wiki/%D0%A1%D0%B8%D1%81%D1%82%D0%B5%D0%BC%D0%BD%D1%8B%D0%B9_%D0%B1%D0%BB%D0%BE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48320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smtClean="0"/>
              <a:t>персональных </a:t>
            </a:r>
            <a:r>
              <a:rPr lang="ru-RU" b="1" dirty="0" smtClean="0"/>
              <a:t>компьютеров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125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Настольный (стационарный) компьютер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391151"/>
            <a:ext cx="5470525" cy="40582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предназначенный </a:t>
            </a:r>
            <a:r>
              <a:rPr lang="ru-RU" b="1" dirty="0"/>
              <a:t>для работы в офисе и дома. </a:t>
            </a:r>
            <a:r>
              <a:rPr lang="ru-RU" b="1" dirty="0" smtClean="0"/>
              <a:t>Состоит </a:t>
            </a:r>
            <a:r>
              <a:rPr lang="ru-RU" b="1" dirty="0"/>
              <a:t>из </a:t>
            </a:r>
            <a:r>
              <a:rPr lang="ru-RU" b="1" dirty="0">
                <a:solidFill>
                  <a:schemeClr val="tx1"/>
                </a:solidFill>
                <a:hlinkClick r:id="rId3" tooltip="Монитор (устройство)"/>
              </a:rPr>
              <a:t>монитора</a:t>
            </a:r>
            <a:r>
              <a:rPr lang="ru-RU" b="1" dirty="0">
                <a:solidFill>
                  <a:schemeClr val="tx1"/>
                </a:solidFill>
              </a:rPr>
              <a:t>,</a:t>
            </a:r>
            <a:r>
              <a:rPr lang="ru-RU" b="1" dirty="0"/>
              <a:t> </a:t>
            </a:r>
            <a:r>
              <a:rPr lang="ru-RU" b="1" dirty="0">
                <a:hlinkClick r:id="rId4" tooltip="Системный блок"/>
              </a:rPr>
              <a:t>системного блока</a:t>
            </a:r>
            <a:r>
              <a:rPr lang="ru-RU" b="1" dirty="0"/>
              <a:t>, </a:t>
            </a:r>
            <a:r>
              <a:rPr lang="ru-RU" b="1" dirty="0">
                <a:hlinkClick r:id="rId5" tooltip="Компьютерная мышь"/>
              </a:rPr>
              <a:t>мыши</a:t>
            </a:r>
            <a:r>
              <a:rPr lang="ru-RU" b="1" dirty="0"/>
              <a:t>, </a:t>
            </a:r>
            <a:r>
              <a:rPr lang="ru-RU" b="1" dirty="0">
                <a:hlinkClick r:id="rId6" tooltip="Компьютерная клавиатура"/>
              </a:rPr>
              <a:t>клавиатуры</a:t>
            </a:r>
            <a:r>
              <a:rPr lang="ru-RU" b="1" dirty="0"/>
              <a:t> и </a:t>
            </a:r>
            <a:r>
              <a:rPr lang="ru-RU" b="1" dirty="0" err="1"/>
              <a:t>звукогарнитуры</a:t>
            </a:r>
            <a:r>
              <a:rPr lang="ru-RU" b="1" dirty="0"/>
              <a:t> (</a:t>
            </a:r>
            <a:r>
              <a:rPr lang="ru-RU" b="1" dirty="0">
                <a:hlinkClick r:id="rId7" tooltip="Линейный массив"/>
              </a:rPr>
              <a:t>колонки</a:t>
            </a:r>
            <a:r>
              <a:rPr lang="ru-RU" b="1" dirty="0"/>
              <a:t> или </a:t>
            </a:r>
            <a:r>
              <a:rPr lang="ru-RU" b="1" dirty="0">
                <a:hlinkClick r:id="rId8" tooltip="Наушники"/>
              </a:rPr>
              <a:t>наушники</a:t>
            </a:r>
            <a:r>
              <a:rPr lang="ru-RU" b="1" dirty="0"/>
              <a:t>). Из-за своих габаритов постоянно находится на одном рабочем месте, именно поэтому его ещё называют стационарным.</a:t>
            </a:r>
          </a:p>
        </p:txBody>
      </p:sp>
    </p:spTree>
    <p:extLst>
      <p:ext uri="{BB962C8B-B14F-4D97-AF65-F5344CB8AC3E}">
        <p14:creationId xmlns:p14="http://schemas.microsoft.com/office/powerpoint/2010/main" val="388626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929" y="1005358"/>
            <a:ext cx="3718455" cy="1371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Ноутбук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переносной, раскладной персональный компьютер, имеющий своё время автономной работы, т.е. временно независим от питания; состав интегрированных комплектующих и устройств ввода и вывода и по праву считающийся портативным и мобильным устройством.</a:t>
            </a:r>
          </a:p>
        </p:txBody>
      </p:sp>
    </p:spTree>
    <p:extLst>
      <p:ext uri="{BB962C8B-B14F-4D97-AF65-F5344CB8AC3E}">
        <p14:creationId xmlns:p14="http://schemas.microsoft.com/office/powerpoint/2010/main" val="379290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Нетбук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58003"/>
            <a:ext cx="5470525" cy="3941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переносной портативный компьютер с невысокими показателями производительности. Он нужен для работы с текстовыми документами, сортировки файлов и интернет-серфинга. Этот гаджет также применяется для работы с электронной почтой и хранения цифровых фотографий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4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Планшет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это устройство с сенсорным экраном, которое имеет размеры обычной книги и которое выполняет функции компьютера</a:t>
            </a:r>
            <a:r>
              <a:rPr lang="ru-RU" dirty="0"/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538778"/>
            <a:ext cx="5470525" cy="37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2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109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Виды персональных компьютеров</vt:lpstr>
      <vt:lpstr>Настольный (стационарный) компьютер</vt:lpstr>
      <vt:lpstr>Ноутбук</vt:lpstr>
      <vt:lpstr>Нетбук </vt:lpstr>
      <vt:lpstr>Планшет</vt:lpstr>
    </vt:vector>
  </TitlesOfParts>
  <Company>Quantorium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персональных компьютеров</dc:title>
  <dc:creator>Quant</dc:creator>
  <cp:lastModifiedBy>Quant</cp:lastModifiedBy>
  <cp:revision>4</cp:revision>
  <dcterms:created xsi:type="dcterms:W3CDTF">2021-09-20T08:52:01Z</dcterms:created>
  <dcterms:modified xsi:type="dcterms:W3CDTF">2022-02-28T07:09:36Z</dcterms:modified>
</cp:coreProperties>
</file>